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74" d="100"/>
          <a:sy n="74" d="100"/>
        </p:scale>
        <p:origin x="96" y="6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060868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06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07 мамырдың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кей уақыттарда жаңбыр, найзағай. Оңтүстік-шығыстан жел соғады, күші 9-14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10-12,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22-24 градус </a:t>
            </a:r>
            <a:r>
              <a:rPr lang="ru-RU" sz="1200" dirty="0" err="1">
                <a:solidFill>
                  <a:prstClr val="black"/>
                </a:solidFill>
                <a:latin typeface="Times New Roman" panose="02020603050405020304" pitchFamily="18" charset="0"/>
                <a:cs typeface="Times New Roman" pitchFamily="18" charset="0"/>
              </a:rPr>
              <a:t>жылы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болады</a:t>
            </a:r>
            <a:r>
              <a:rPr lang="ru-RU" sz="1200" dirty="0">
                <a:solidFill>
                  <a:prstClr val="black"/>
                </a:solidFill>
                <a:latin typeface="Times New Roman" panose="02020603050405020304" pitchFamily="18" charset="0"/>
                <a:cs typeface="Times New Roman" pitchFamily="18" charset="0"/>
              </a:rPr>
              <a:t>.</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08 мамырға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07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08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кей уақыттарда жаңбыр, найзағай. Оңтүстік-шығыстан, оңтүстіктен жел соғады, күші 9-14, екпіні 15-20 м/с. Ауа </a:t>
            </a:r>
            <a:r>
              <a:rPr lang="kk-KZ" sz="1200">
                <a:solidFill>
                  <a:prstClr val="black"/>
                </a:solidFill>
                <a:latin typeface="Times New Roman" panose="02020603050405020304" pitchFamily="18" charset="0"/>
                <a:cs typeface="Times New Roman" pitchFamily="18" charset="0"/>
              </a:rPr>
              <a:t>температурасы 13-15 </a:t>
            </a:r>
            <a:r>
              <a:rPr lang="kk-KZ" sz="1200" dirty="0">
                <a:solidFill>
                  <a:prstClr val="black"/>
                </a:solidFill>
                <a:latin typeface="Times New Roman" panose="02020603050405020304" pitchFamily="18" charset="0"/>
                <a:cs typeface="Times New Roman" pitchFamily="18" charset="0"/>
              </a:rPr>
              <a:t>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739214462"/>
              </p:ext>
            </p:extLst>
          </p:nvPr>
        </p:nvGraphicFramePr>
        <p:xfrm>
          <a:off x="5053289" y="4301647"/>
          <a:ext cx="4572000" cy="2116935"/>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0813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5336">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53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5336">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0.571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5336">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533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8211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22011</TotalTime>
  <Words>583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4203</cp:revision>
  <cp:lastPrinted>2021-07-01T07:38:07Z</cp:lastPrinted>
  <dcterms:created xsi:type="dcterms:W3CDTF">2018-03-27T06:03:00Z</dcterms:created>
  <dcterms:modified xsi:type="dcterms:W3CDTF">2026-05-06T09:18:19Z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